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1" r:id="rId4"/>
    <p:sldId id="260" r:id="rId5"/>
    <p:sldId id="262" r:id="rId6"/>
    <p:sldId id="258" r:id="rId7"/>
    <p:sldId id="259" r:id="rId8"/>
    <p:sldId id="265" r:id="rId9"/>
    <p:sldId id="266" r:id="rId10"/>
    <p:sldId id="267" r:id="rId11"/>
    <p:sldId id="273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A190-2553-412F-B177-8957F25576D7}" type="datetimeFigureOut">
              <a:rPr lang="en-SG" smtClean="0"/>
              <a:t>27/1/2019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4CA6-92D6-49EA-94F0-855F24919F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670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D4CA6-92D6-49EA-94F0-855F24919F69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995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908A-93BD-460F-A260-CD38ACCB38B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3" y="0"/>
            <a:ext cx="8440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605"/>
            <a:ext cx="9144000" cy="13529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二人合一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7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男渣女抗？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 23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那人说：“这是我骨中的骨、肉中的肉！可以称她为女人，因为她是从男人身上取出来的。”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3:12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那人说：“祢所赐给我，与我同居的女人，她把那树上的果子给我，我就吃了。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8AB3C-9BE8-488C-ADF0-1EE6142AFE79}"/>
              </a:ext>
            </a:extLst>
          </p:cNvPr>
          <p:cNvSpPr txBox="1"/>
          <p:nvPr/>
        </p:nvSpPr>
        <p:spPr>
          <a:xfrm>
            <a:off x="942536" y="4885626"/>
            <a:ext cx="2532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渣男！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4E480-A2CE-4820-B931-3F097ED2B9F8}"/>
              </a:ext>
            </a:extLst>
          </p:cNvPr>
          <p:cNvSpPr txBox="1"/>
          <p:nvPr/>
        </p:nvSpPr>
        <p:spPr>
          <a:xfrm>
            <a:off x="4768948" y="4885625"/>
            <a:ext cx="39483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是我吗？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5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11:3】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我愿意你们知道，基督是各人的头，男人是女人的头，神是基督的头。</a:t>
            </a:r>
            <a:endParaRPr lang="en-SG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S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D6044-E779-42FD-B093-9250F6F52FCF}"/>
              </a:ext>
            </a:extLst>
          </p:cNvPr>
          <p:cNvSpPr txBox="1"/>
          <p:nvPr/>
        </p:nvSpPr>
        <p:spPr>
          <a:xfrm>
            <a:off x="1055076" y="2100224"/>
            <a:ext cx="9805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我的人生我做主？</a:t>
            </a:r>
            <a:endParaRPr lang="en-SG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每个人都有自己的准则？</a:t>
            </a:r>
            <a:endParaRPr lang="en-SG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耶稣是怎么做的？</a:t>
            </a:r>
            <a:endParaRPr 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8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关系误区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情欲至上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自我感动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是非对错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各自为阵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8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圣徒婚姻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04234" y="1825625"/>
            <a:ext cx="1783532" cy="1801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endParaRPr lang="en-US" sz="4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0702" y="4510260"/>
            <a:ext cx="1783532" cy="1801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</a:t>
            </a:r>
            <a:endParaRPr 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7766" y="4510260"/>
            <a:ext cx="1783532" cy="1801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妻</a:t>
            </a:r>
            <a:endParaRPr 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Straight Arrow Connector 9"/>
          <p:cNvCxnSpPr>
            <a:stCxn id="6" idx="0"/>
            <a:endCxn id="5" idx="2"/>
          </p:cNvCxnSpPr>
          <p:nvPr/>
        </p:nvCxnSpPr>
        <p:spPr>
          <a:xfrm flipV="1">
            <a:off x="4312468" y="2726445"/>
            <a:ext cx="891766" cy="17838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5204234" y="5411080"/>
            <a:ext cx="17835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0"/>
          </p:cNvCxnSpPr>
          <p:nvPr/>
        </p:nvCxnSpPr>
        <p:spPr>
          <a:xfrm>
            <a:off x="6987766" y="2726445"/>
            <a:ext cx="891766" cy="17838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纳入生命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认定</a:t>
            </a:r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接纳</a:t>
            </a:r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顺服</a:t>
            </a:r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舍己</a:t>
            </a:r>
            <a:endParaRPr lang="en-US" altLang="zh-CN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9100" y="1944504"/>
            <a:ext cx="25321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endParaRPr lang="en-US" sz="19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4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彩虹之家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成家生子二十有余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牧师师母爱心教训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真理圣灵时常感动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再接再厉二人合一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5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弗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5:22-25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你们作妻子的，当顺服自己的丈夫，如同顺服主。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因为丈夫是妻子的头，如同基督是教会的头；他又是教会全体的救主。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教会怎样顺服基督，妻子也要怎样凡事顺服丈夫。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你们作丈夫的，要爱你们的妻子，正如基督爱教会，为教会舍己 。</a:t>
            </a: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5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51142"/>
            <a:ext cx="10668000" cy="6909142"/>
          </a:xfrm>
        </p:spPr>
      </p:pic>
    </p:spTree>
    <p:extLst>
      <p:ext uri="{BB962C8B-B14F-4D97-AF65-F5344CB8AC3E}">
        <p14:creationId xmlns:p14="http://schemas.microsoft.com/office/powerpoint/2010/main" val="338158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1191602"/>
            <a:ext cx="10515600" cy="429479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 神说：“那人独居不好，我要为他造一个配偶帮助他”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“因此，人要离开父母与妻子连合，二人成为一体。”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8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天壤之别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婚姻神设立</a:t>
            </a:r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夫妻需合一</a:t>
            </a:r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罪人爱不全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貌合却神离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9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凑合度日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家中常争吵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可能有家暴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日子还得过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为了孩子好</a:t>
            </a:r>
            <a:endParaRPr 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6216" y="2831743"/>
            <a:ext cx="2532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利己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2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爱情龙卷风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八零九零真性情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一入婚姻就不行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海誓山盟嘴边挂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一言不合就喊停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6216" y="2831743"/>
            <a:ext cx="2532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利己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畸形思潮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物化女性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女权主义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9100" y="1944504"/>
            <a:ext cx="25321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sz="19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5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弗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5:22-25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你们作妻子的，当顺服自己的丈夫，如同顺服主。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丈夫是妻子的头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，如同基督是教会的头；他又是教会全体的救主。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教会怎样顺服基督，妻子也要怎样凡事顺服丈夫。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你们作丈夫的，要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你们的妻子，正如基督爱教会，为教会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舍己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</a:p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8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596</Words>
  <Application>Microsoft Office PowerPoint</Application>
  <PresentationFormat>Widescreen</PresentationFormat>
  <Paragraphs>65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Office Theme</vt:lpstr>
      <vt:lpstr>二人合一</vt:lpstr>
      <vt:lpstr>PowerPoint Presentation</vt:lpstr>
      <vt:lpstr>PowerPoint Presentation</vt:lpstr>
      <vt:lpstr>创 2：18 耶和华 神说：“那人独居不好，我要为他造一个配偶帮助他” 创 2：24“因此，人要离开父母与妻子连合，二人成为一体。”</vt:lpstr>
      <vt:lpstr>天壤之别</vt:lpstr>
      <vt:lpstr>凑合度日</vt:lpstr>
      <vt:lpstr>爱情龙卷风</vt:lpstr>
      <vt:lpstr>畸形思潮</vt:lpstr>
      <vt:lpstr>PowerPoint Presentation</vt:lpstr>
      <vt:lpstr>男渣女抗？</vt:lpstr>
      <vt:lpstr>PowerPoint Presentation</vt:lpstr>
      <vt:lpstr>关系误区</vt:lpstr>
      <vt:lpstr>圣徒婚姻</vt:lpstr>
      <vt:lpstr>纳入生命</vt:lpstr>
      <vt:lpstr>彩虹之家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二人合一</dc:title>
  <dc:creator>Dwen</dc:creator>
  <cp:lastModifiedBy>Dewen Yang</cp:lastModifiedBy>
  <cp:revision>30</cp:revision>
  <dcterms:created xsi:type="dcterms:W3CDTF">2019-01-19T12:40:41Z</dcterms:created>
  <dcterms:modified xsi:type="dcterms:W3CDTF">2019-01-27T07:31:12Z</dcterms:modified>
</cp:coreProperties>
</file>